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9" r:id="rId4"/>
    <p:sldId id="270" r:id="rId5"/>
    <p:sldId id="271" r:id="rId6"/>
    <p:sldId id="274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FC5B224-E92F-43DA-8E6E-B7B719D61C7B}">
          <p14:sldIdLst>
            <p14:sldId id="267"/>
            <p14:sldId id="266"/>
            <p14:sldId id="269"/>
            <p14:sldId id="270"/>
            <p14:sldId id="271"/>
            <p14:sldId id="274"/>
            <p14:sldId id="272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5" d="100"/>
          <a:sy n="105" d="100"/>
        </p:scale>
        <p:origin x="-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FCC2-5A2B-4945-A0D1-59BA4CCD627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49-088A-45E8-A6C3-B067A4C56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0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FCC2-5A2B-4945-A0D1-59BA4CCD627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49-088A-45E8-A6C3-B067A4C56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4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FCC2-5A2B-4945-A0D1-59BA4CCD627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49-088A-45E8-A6C3-B067A4C56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8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FCC2-5A2B-4945-A0D1-59BA4CCD627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49-088A-45E8-A6C3-B067A4C56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6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FCC2-5A2B-4945-A0D1-59BA4CCD627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49-088A-45E8-A6C3-B067A4C56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7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FCC2-5A2B-4945-A0D1-59BA4CCD627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49-088A-45E8-A6C3-B067A4C56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8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FCC2-5A2B-4945-A0D1-59BA4CCD627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49-088A-45E8-A6C3-B067A4C56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4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FCC2-5A2B-4945-A0D1-59BA4CCD627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49-088A-45E8-A6C3-B067A4C56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FCC2-5A2B-4945-A0D1-59BA4CCD627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49-088A-45E8-A6C3-B067A4C56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0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FCC2-5A2B-4945-A0D1-59BA4CCD627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49-088A-45E8-A6C3-B067A4C56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1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FCC2-5A2B-4945-A0D1-59BA4CCD627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49-088A-45E8-A6C3-B067A4C56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2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FCC2-5A2B-4945-A0D1-59BA4CCD627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1749-088A-45E8-A6C3-B067A4C56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1657" cy="306387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Презентация на тему: </a:t>
            </a:r>
            <a:br>
              <a:rPr lang="ru-RU" sz="5400" b="1" dirty="0" smtClean="0"/>
            </a:br>
            <a:r>
              <a:rPr lang="ru-RU" sz="5400" b="1" dirty="0" smtClean="0"/>
              <a:t>«Краснодар – столица нашего края» 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Чистяковская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роща — крупный парк в центре Краснодара, является одним из старейших городских парков. В 2009 году признан лучшим парком развлечений 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Ivan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2187" y="1367880"/>
            <a:ext cx="6923314" cy="5212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краевой художественный музей имени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старейших художественных музеев на Северном Кавказе. Фонд музея насчитывает около 13 000 произведений живописи, графики, скульптуры и декоративно-прикладного искусства.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Ivan\Desktop\20191117_130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487" y="1502875"/>
            <a:ext cx="8447542" cy="491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374" y="307818"/>
            <a:ext cx="12185964" cy="121316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Триумфальная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памятник в псевдорусском стиле в центре Краснодара, расположенный на пересечении двух улиц — Красной и Бабушкина. Возведена к визиту Императора Александра III вместе с августейшей семьёй в Екатеринодар в 1888 году.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                                                                                          </a:t>
            </a:r>
            <a:r>
              <a:rPr lang="ru-RU" sz="1800" dirty="0"/>
              <a:t>           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Ivan\Desktop\Aleksandrovskaya-triumfalnaya-ar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787" y="1294646"/>
            <a:ext cx="6312869" cy="5264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786" y="29679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Ботанический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в Краснодаре – это уголок тишины, спокойствия, уединения, где можно спрятаться от суеты и бесконечного шума большого мегаполиса.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собрана обширная коллекция образчиков флоры со всей Земли, разбиты великолепные цветники и высажены ухоженные аллеи – прогулка по достопримечательности приносит массу удовольствия.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Ivan\Desktop\a7e7b450c958578a66774750edc16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8008" y="1531820"/>
            <a:ext cx="7380514" cy="5153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57" y="2343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набережная – обустроенная зона вдоль реки Кубань в Западном округе.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удобные дорожки для пешеходных 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велопрогулок.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дороге встречаются аттракционы и кафе с местной кухней.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Ivan\Desktop\IMG_20190831_065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6797" y="1286941"/>
            <a:ext cx="9530193" cy="5340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932" y="1116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Поющие часы.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на пересечении улиц Красной и Гаврилова раздается мелодия кубанского гимна. Кажется, что поет огромная цветочная клумба, и только присмотревшись внимательнее, можно увидеть на земле гигантские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стрелки.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Ivan\Desktop\dostoprimechatelnosti-Krasnod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9287" y="1564572"/>
            <a:ext cx="7536240" cy="501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наступлением сумерек, когда зажигаются 640 разноцветных фонарей подсветки, начинается фееричное шоу, способное привести в восторг даже многое повидавшего путешественника.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Ivan\Desktop\Teatralnyiy-font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386" y="1385392"/>
            <a:ext cx="8135133" cy="5242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 «Краснодар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стадион в Краснодаре можно смело назвать не только современным спортивный объектом, но и туристической достопримечательностью города.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исключительно для футбола.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Ivan\Desktop\daf891aec6ebafd87233d2e3e47e8d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9580" y="1531702"/>
            <a:ext cx="7543476" cy="502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772" y="1720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основан в 1793 году на земле, подаренной казачьему войску «за усердную службу» императрицей Екатериной 2 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Отсюда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название города – Екатеринодар.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1920 года Екатеринодар переименовали в Краснодар.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329" y="135484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Краснодар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C:\Users\Ivan\Desktop\7555254948308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067" y="1843826"/>
            <a:ext cx="7893120" cy="488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504" y="5522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имеет свой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Лазоревый (голубой) цвет – символ верности, чести, славы, добродетели и красоты. Червленый (красный) цвет – символ мужества, великодушия и любви. Черный цвет – символ мудрости и постоянства. Зеленый цвет – символ здоровья, изобилия, надежды и обновления жизни. 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Ivan\Desktop\171162-c6596c8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3490" y="2107107"/>
            <a:ext cx="6799152" cy="4482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622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имеет свой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флаг. Флаг города Краснодар разработан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герба муниципального образования город Краснодар и отражает исторические особенности города. Желтый цвет – цвет богатства, символ могущества, веры, знатности, постоянства, прочности. Белый цвет – цвет чистоты, правдивости, благородства.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– символ любви, мужества, смелости, великодушия. Черный цвет – мудрости, осторожности, постоянства.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Ivan\Desktop\Flag_of_Krasnodar_(Krasnodar_krai)_(2006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6986" y="1956211"/>
            <a:ext cx="6862527" cy="4575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5" y="22027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 Красной возведена Триумфальная арка – точная копия той, что пару веков стояла на углу улиц Мира и Седина, рядом находится памятник святой великомученице Екатерине небесной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покравительнице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Екатеринодара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Краснодара.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Ivan\Desktop\scale_1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814" y="1322809"/>
            <a:ext cx="4082143" cy="5290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Екатерине Великой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скульптора Микешина, возведенный на средства Кубанского казачьего войска, был открыт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Екатеринодаре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1907 году. Сразу после установления в городе Советской власти в 1920 году монумент был разобран, а затем переплавлен. Реконструкция монумента была поручена скульптору Александру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Аполонову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Памятник расположен на главной оси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 Красной, на Соборной площади, в пешеходной зоне.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войсковой собор названный в честь князя Александра Невского.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Ivan\Desktop\unname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6868" y="1765981"/>
            <a:ext cx="8329649" cy="466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187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« Краснодар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занимает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огромную площадь.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парке высажено больше 2,5 тысяч деревьев: дуб, граб, ольха,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бонсай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тополь, сосна,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тюльпановое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дерево, клен, туя, декоративная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слива.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парка располагает множеством прогулочных дорожек, водоёмов, зон активного отдыха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гордостей парка — амфитеатр, где проводятся различные мероприятия, концерты и кино-показы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Парк стал одним из любимых мест отдыха для гостей и жителей города.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Iva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604" y="2175611"/>
            <a:ext cx="5490226" cy="3660151"/>
          </a:xfrm>
          <a:prstGeom prst="rect">
            <a:avLst/>
          </a:prstGeom>
          <a:noFill/>
        </p:spPr>
      </p:pic>
      <p:pic>
        <p:nvPicPr>
          <p:cNvPr id="1026" name="Picture 2" descr="https://avatars.dzeninfra.ru/get-zen_doc/4585608/pub_600af89bcdf9ab055a428e13_6077266bb57e177a1c4b7cb0/scale_2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9" y="2175612"/>
            <a:ext cx="5828737" cy="36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Сафари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.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 со статуями динозавров.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Ivan\Desktop\DSC_0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471" y="1485900"/>
            <a:ext cx="8508944" cy="4767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зоопарком, аттракционами и кафе.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Ivan\Desktop\vid-parka-Solnechnyj-ostrov-v-Krasnod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2397" y="1408845"/>
            <a:ext cx="7249432" cy="5165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243</Words>
  <Application>Microsoft Office PowerPoint</Application>
  <PresentationFormat>Произвольный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на тему:  «Краснодар – столица нашего края» </vt:lpstr>
      <vt:lpstr> Краснодар был основан в 1793 году на земле, подаренной казачьему войску «за усердную службу» императрицей Екатериной 2 .  Отсюда было название города – Екатеринодар.  7 декабря 1920 года Екатеринодар переименовали в Краснодар. </vt:lpstr>
      <vt:lpstr>Краснодар имеет свой герб.  Лазоревый (голубой) цвет – символ верности, чести, славы, добродетели и красоты. Червленый (красный) цвет – символ мужества, великодушия и любви. Черный цвет – символ мудрости и постоянства. Зеленый цвет – символ здоровья, изобилия, надежды и обновления жизни. </vt:lpstr>
      <vt:lpstr>Краснодар имеет свой флаг. Флаг города Краснодар разработан на основе герба муниципального образования город Краснодар и отражает исторические особенности города. Желтый цвет – цвет богатства, символ могущества, веры, знатности, постоянства, прочности. Белый цвет – цвет чистоты, правдивости, благородства.  Красный цвет – символ любви, мужества, смелости, великодушия. Черный цвет – мудрости, осторожности, постоянства. а</vt:lpstr>
      <vt:lpstr>На улице Красной возведена Триумфальная арка – точная копия той, что пару веков стояла на углу улиц Мира и Седина, рядом находится памятник святой великомученице Екатерине небесной покравительнице Екатеринодара – Краснодара. </vt:lpstr>
      <vt:lpstr> Памятник Екатерине Великой Памятник Екатерине Великой - работа российского скульптора Микешина, возведенный на средства Кубанского казачьего войска, был открыт в Екатеринодаре в 1907 году. Сразу после установления в городе Советской власти в 1920 году монумент был разобран, а затем переплавлен. Реконструкция монумента была поручена скульптору Александру Аполонову . Памятник расположен на главной оси города - улице Красной, на Соборной площади, в пешеходной зоне. Справа находится войсковой собор названный в честь князя Александра Невского.  </vt:lpstr>
      <vt:lpstr>Парк « Краснодар» Парк занимает огромную площадь.  В парке высажено больше 2,5 тысяч деревьев: дуб, граб, ольха, бонсай, тополь, сосна, тюльпановое дерево, клен, туя, декоративная слива. Территория парка располагает множеством прогулочных дорожек, водоёмов, зон активного отдыха. Одна из гордостей парка — амфитеатр, где проводятся различные мероприятия, концерты и кино-показы. Парк стал одним из любимых мест отдыха для гостей и жителей города. </vt:lpstr>
      <vt:lpstr>Сафари парк .  Это зоопарк со статуями динозавров. </vt:lpstr>
      <vt:lpstr>Солнечный остров Парк с зоопарком, аттракционами и кафе. </vt:lpstr>
      <vt:lpstr>Чистяковская роща — крупный парк в центре Краснодара, является одним из старейших городских парков. В 2009 году признан лучшим парком развлечений в России. </vt:lpstr>
      <vt:lpstr>Краснодарский краевой художественный музей имени Коваленко - один из старейших художественных музеев на Северном Кавказе. Фонд музея насчитывает около 13 000 произведений живописи, графики, скульптуры и декоративно-прикладного искусства. </vt:lpstr>
      <vt:lpstr>Триумфальная арка — памятник в псевдорусском стиле в центре Краснодара, расположенный на пересечении двух улиц — Красной и Бабушкина. Возведена к визиту Императора Александра III вместе с августейшей семьёй в Екатеринодар в 1888 году.                                                                                                                           </vt:lpstr>
      <vt:lpstr>Ботанический сад в Краснодаре – это уголок тишины, спокойствия, уединения, где можно спрятаться от суеты и бесконечного шума большого мегаполиса.  Здесь собрана обширная коллекция образчиков флоры со всей Земли, разбиты великолепные цветники и высажены ухоженные аллеи – прогулка по достопримечательности приносит массу удовольствия. </vt:lpstr>
      <vt:lpstr>Кубанская набережная – обустроенная зона вдоль реки Кубань в Западном округе.  Представляет собой удобные дорожки для пешеходных и велопрогулок. По дороге встречаются аттракционы и кафе с местной кухней. </vt:lpstr>
      <vt:lpstr>Поющие часы.  Каждый час на пересечении улиц Красной и Гаврилова раздается мелодия кубанского гимна. Кажется, что поет огромная цветочная клумба, и только присмотревшись внимательнее, можно увидеть на земле гигантские стрелки. </vt:lpstr>
      <vt:lpstr>Театральный фонтан  С наступлением сумерек, когда зажигаются 640 разноцветных фонарей подсветки, начинается фееричное шоу, способное привести в восторг даже многое повидавшего путешественника. </vt:lpstr>
      <vt:lpstr>Стадион «Краснодар» Новый стадион в Краснодаре можно смело назвать не только современным спортивный объектом, но и туристической достопримечательностью города.  Он предназначен исключительно для футбола.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 ГОРОД   КРАСНОДАР</dc:title>
  <dc:creator>family</dc:creator>
  <cp:lastModifiedBy>User</cp:lastModifiedBy>
  <cp:revision>30</cp:revision>
  <dcterms:created xsi:type="dcterms:W3CDTF">2018-09-20T18:49:44Z</dcterms:created>
  <dcterms:modified xsi:type="dcterms:W3CDTF">2022-09-15T14:00:42Z</dcterms:modified>
</cp:coreProperties>
</file>