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F5"/>
    <a:srgbClr val="CCE6E5"/>
    <a:srgbClr val="D4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96944" cy="2520280"/>
          </a:xfrm>
          <a:prstGeom prst="roundRect">
            <a:avLst/>
          </a:prstGeom>
          <a:solidFill>
            <a:srgbClr val="CCE6E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Игры  с  детьми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свежем воздухе  </a:t>
            </a:r>
            <a:endParaRPr lang="ru-RU" sz="3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https://img2.freepng.ru/20180217/abe/kisspng-tennis-play-child-clip-art-boys-tennis-5a88b399d305d1.0822495715189083138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222" r="86667">
                        <a14:foregroundMark x1="62556" y1="57875" x2="62556" y2="57875"/>
                        <a14:foregroundMark x1="19000" y1="88125" x2="19000" y2="88125"/>
                        <a14:foregroundMark x1="24000" y1="95625" x2="24000" y2="95625"/>
                        <a14:foregroundMark x1="21333" y1="91250" x2="21333" y2="91250"/>
                        <a14:foregroundMark x1="42667" y1="90750" x2="42667" y2="90750"/>
                        <a14:foregroundMark x1="39556" y1="87750" x2="39556" y2="87750"/>
                        <a14:foregroundMark x1="37667" y1="85500" x2="37667" y2="85500"/>
                        <a14:foregroundMark x1="66444" y1="59250" x2="66444" y2="59250"/>
                        <a14:foregroundMark x1="43444" y1="89500" x2="43444" y2="89500"/>
                        <a14:foregroundMark x1="21333" y1="84250" x2="21333" y2="8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79840"/>
            <a:ext cx="3559944" cy="31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556" y="476672"/>
            <a:ext cx="79928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«Жмурки с колокольчиком».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Взрослый берет на себя роль ведущего. С помощью колокольчика, озвученного мяча или бубна он издает постоянный звук и убегает от ребенка, а тот в свою очередь догоняет ведущего, ориентируясь на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звук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глаза можно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закрыть повязкой — платком, шарфом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43" name="Picture 3" descr="https://cs10.pikabu.ru/post_img/2018/07/12/5/og_og_15313809002111693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4"/>
          <a:stretch/>
        </p:blipFill>
        <p:spPr bwMode="auto">
          <a:xfrm>
            <a:off x="2123728" y="3064649"/>
            <a:ext cx="5433182" cy="35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710" y="40466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/>
              <a:t> </a:t>
            </a: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«Удочка».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Все играющие — «рыбы» — выстраиваются в круг, ведущий — «рыбак» — становится в центре круга с веревкой в руках. На конце верёвки  прикреплен мешочек с песком, металлическая цепочка (для озвучивания) или озвученный мяч среднего размера — «удочка». Он крутит веревку так, чтобы мешочек проходил под ногами стоящих в кругу; играющие, стараясь не задеть «удочку», подпрыгивают, когда она приближается к их ногам, ориентируясь на звук. Задевшие «удочку» получают штрафное очко. Выигрывают те игроки, которые не «попадутся на удочку».</a:t>
            </a:r>
          </a:p>
        </p:txBody>
      </p:sp>
      <p:pic>
        <p:nvPicPr>
          <p:cNvPr id="11267" name="Picture 3" descr="https://integral.mskobr.ru/images/P_20170704_093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25" y="4651981"/>
            <a:ext cx="3471583" cy="195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3186" y="404664"/>
            <a:ext cx="82089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Коллективные игры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         Большинству детей нравится играть в подвижные игры  со своими сверстниками. Коллективные игры способствуют формированию умения согласовывать свои действия с действиями товарищей по команде, выполнять правила игры. В процессе игры воспитывается воля, настойчивость, чувство коллективизма.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		Организовав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совместную подвижную игру, вы поможете вашему ребёнку завести новые знакомства, подружиться со сверстниками.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793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71642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«Море волнуется».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Определите на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площадке место для «лодки» (скамейка, коврик). Взрослый — ведущий ходит по площадке и, назвав по имени кого-нибудь из игроков, говорит: «Море волнуется». Вызванный подходит  и берет ведущего за руку. Затем вызывается следующий игрок и т.д.; образуется вереница игроков, которые, держась за руки, двигаются за ведущим. Ведущий водит за собой играющих шагом, бегом, поскоками по всей площадке в разных направлениях, заворачивая цепочку улиткой, змейкой и т.д. Неожиданно он говорит: «Море спокойно». Играющие стараются скорее занять места в лодке (найти скамейку или коврик, стать или сесть на него). Игрок, последним занявший место, проигрывает. </a:t>
            </a:r>
          </a:p>
        </p:txBody>
      </p:sp>
    </p:spTree>
    <p:extLst>
      <p:ext uri="{BB962C8B-B14F-4D97-AF65-F5344CB8AC3E}">
        <p14:creationId xmlns:p14="http://schemas.microsoft.com/office/powerpoint/2010/main" val="6050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466" y="54868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«Догоняй мяч».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Все играющие образуют круг. Двум играющим, стоящим в кругу через 3—4 игрока друг от друга, выдается по мячу (желательно звучащие). По сигналу водящего играющие стараются как можно быстрее передавать мячи игроку справа, с тем, чтобы один мяч догнал другой.  Это произошло? Игра начинается снова.</a:t>
            </a:r>
          </a:p>
        </p:txBody>
      </p:sp>
      <p:pic>
        <p:nvPicPr>
          <p:cNvPr id="13315" name="Picture 3" descr="https://fsd.multiurok.ru/html/2017/11/26/s_5a1a519971c6c/755255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62924"/>
            <a:ext cx="3255687" cy="33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58" y="1600200"/>
            <a:ext cx="2036683" cy="4525963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64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Игры, способствующие развитию зрительно-моторной координации, внимательности, усидчивости.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а) Выложи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камешки по контуру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б) Обведи тень.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в) Собери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камешки в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бутылку.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г)  Закати мяч 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т.д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362" name="Picture 2" descr="C:\Users\адам\Desktop\оборудование для детей с нарушением зрения\8274264a3de7188b8fb2f20c43245b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02" y="3551795"/>
            <a:ext cx="2163121" cy="23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адам\Desktop\i955HCOC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6"/>
          <a:stretch/>
        </p:blipFill>
        <p:spPr bwMode="auto">
          <a:xfrm>
            <a:off x="-3708920" y="3072421"/>
            <a:ext cx="2605168" cy="23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2.bp.blogspot.com/-qR_Jd2iYR14/UAfcG_7FYyI/AAAAAAAAAPY/slMXGXC2U7E/s1600/P11509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8"/>
          <a:stretch/>
        </p:blipFill>
        <p:spPr bwMode="auto">
          <a:xfrm>
            <a:off x="470620" y="3581586"/>
            <a:ext cx="2607107" cy="22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401" r="1001" b="39500"/>
          <a:stretch/>
        </p:blipFill>
        <p:spPr>
          <a:xfrm>
            <a:off x="6268592" y="3581586"/>
            <a:ext cx="2304231" cy="23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492896"/>
            <a:ext cx="6912768" cy="167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Двигайтесь, играйте с детьми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будьте здоровы и счастливы!</a:t>
            </a:r>
            <a:endParaRPr lang="ru-RU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585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Подвижные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являются сильнейшим средством всестороннего развития и воспитания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Для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дошкольников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подвижные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являются жизненной потребностью. С их помощью решаются самые разнообразные задачи: образовательные, воспитательные и оздоровительные. В процессе 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создаются благоприятные условия для развития и совершенствования моторики 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формирования нравственных качеств, воспитания таких качеств, как ловкость, быстрота, выносливость, а также привычек и навыков жизни в коллективе.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Поэтому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выборе игры важно учитывать особенности физического развития вашего ребёнка, остроту зрения, предыдущий опыт и, конечно же, интересы вашего малыша, его настроение.    </a:t>
            </a:r>
          </a:p>
        </p:txBody>
      </p:sp>
    </p:spTree>
    <p:extLst>
      <p:ext uri="{BB962C8B-B14F-4D97-AF65-F5344CB8AC3E}">
        <p14:creationId xmlns:p14="http://schemas.microsoft.com/office/powerpoint/2010/main" val="30154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836712"/>
            <a:ext cx="792088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Инвентарь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для игр может быть традиционным: мяч, скакалка, мишень, кегли и т.д.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А для разнообразия и интереса 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лучше использовать,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озвученную атрибутику: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звучащий мяч, свисток, бубен, колокольчик, погремушки и др. Например, озвученный яркий и красочный мяч (красного, желтого, зеленого, оранжевого цвета) поможет сконцентрировать взгляд, развить слуховое внимание, координацию движений, ориентировку в пространстве. Да и просто доставит массу положительных эмоций вашему малышу.  Согласитесь,  это немаловажно для укрепления физического и психического здоровья ребёнка. </a:t>
            </a:r>
          </a:p>
        </p:txBody>
      </p:sp>
    </p:spTree>
    <p:extLst>
      <p:ext uri="{BB962C8B-B14F-4D97-AF65-F5344CB8AC3E}">
        <p14:creationId xmlns:p14="http://schemas.microsoft.com/office/powerpoint/2010/main" val="32180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0648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Игры, развивающие координацию движений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общую моторику, глазомер, ориентировку в пространстве.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u="sng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Попади в цель».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Постройте с ребёнком небольшую горку из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песка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посоревнуйтесь – у кого получится попасть в нее камешком с нескольких шагов большее количество раз. </a:t>
            </a:r>
          </a:p>
        </p:txBody>
      </p:sp>
      <p:pic>
        <p:nvPicPr>
          <p:cNvPr id="6148" name="Picture 4" descr="https://thumbs.dreamstime.com/b/%D0%BC%D0%B0-%D1%8C%D1%87%D0%B8%D0%BA-%D0%B1%D1%80%D0%BE%D1%81%D0%B0%D0%B5%D1%82-%D0%BA%D0%B0%D0%BC%D0%BD%D0%B8-%D0%B2-%D0%B2%D0%BE-%D1%83-65497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456175"/>
            <a:ext cx="3816424" cy="25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b48ea638502c44ea5f0c836607f41219-3699222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r="20800"/>
          <a:stretch/>
        </p:blipFill>
        <p:spPr bwMode="auto">
          <a:xfrm>
            <a:off x="5144655" y="3456175"/>
            <a:ext cx="3304478" cy="25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pic>
        <p:nvPicPr>
          <p:cNvPr id="5122" name="Picture 2" descr="https://i.pinimg.com/originals/b8/06/2b/b8062b5fc57054216712632c9d5213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30" y="2852936"/>
            <a:ext cx="730617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38230" y="620688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«Дорога – лабиринт».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Постройте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песочнице несколько «куличиков» и проведите  между ними дорогу – линию. Предложите ребенку провести по дороге машинку, не разрушив «куличики».</a:t>
            </a:r>
          </a:p>
        </p:txBody>
      </p:sp>
    </p:spTree>
    <p:extLst>
      <p:ext uri="{BB962C8B-B14F-4D97-AF65-F5344CB8AC3E}">
        <p14:creationId xmlns:p14="http://schemas.microsoft.com/office/powerpoint/2010/main" val="996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8680"/>
            <a:ext cx="77768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«Дорожка — мостик».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Проведите палкой на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площадке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длинную линию. Договоритесь с ребенком, что эта линия  дорожка – мостик над глубокой рекой и попросите пройти по линии «не свалившись в речку», т.е. идти можно только строго по линии.</a:t>
            </a:r>
          </a:p>
        </p:txBody>
      </p:sp>
      <p:pic>
        <p:nvPicPr>
          <p:cNvPr id="4098" name="Picture 2" descr="https://i.ytimg.com/vi/Y0XZm5KOpMU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/>
          <a:stretch/>
        </p:blipFill>
        <p:spPr bwMode="auto">
          <a:xfrm>
            <a:off x="426988" y="3317014"/>
            <a:ext cx="4136984" cy="27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8875" b="6727"/>
          <a:stretch/>
        </p:blipFill>
        <p:spPr bwMode="auto">
          <a:xfrm>
            <a:off x="4950831" y="3338687"/>
            <a:ext cx="3744416" cy="26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2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831" y="70287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«Делай как я».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Эта игра развивает и координацию, и двигательные навыки и внимание. Предложите ребенку повторить за вами  движения, которые вы ему покажете. Движения можно выбирать от самых простых, до самых сложных. Усложнить игру и сделать еще веселей можно, если повторять не одно, а два-три движения подряд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«Раз, два, три – беги».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Договоритесь с ребенком, что он будет внимательно слушать ваши команды и выполнять их. Выберите безопасный участок в парке или во дворе и…  «раз, два, три – к дереву беги», «раз, два, три –  к кусту беги», «раз, два, три –   к дому беги».</a:t>
            </a:r>
          </a:p>
        </p:txBody>
      </p:sp>
    </p:spTree>
    <p:extLst>
      <p:ext uri="{BB962C8B-B14F-4D97-AF65-F5344CB8AC3E}">
        <p14:creationId xmlns:p14="http://schemas.microsoft.com/office/powerpoint/2010/main" val="10302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8460"/>
            <a:ext cx="80648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Игры, развивающие умение ориентироваться в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пространстве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движущийся звук.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</a:rPr>
              <a:t>«Звучащая мишень».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Мишень можно изготовить, выпилив круг из куска фанеры и прикрепив бубен с тыльной стороны при помощи гвоздя или других подручных материалов (липкой ленты, пластыря).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Высота, на которой помещается мишень, должна соответствовать уровню глаз ребенка. Дети выстраиваются в колонну. На линии старта стоит корзина с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мячами (мешочками с песком)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небольшого размера. Перед броском каждого игрока водящий издает кратковременные звуковые сигналы мишенью (или постукиванием рядом с ней). Затем ребенок бросает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мяч или мешочек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цель по памяти. При попадании в цель раздается звук, а ребенок получает один балл. Право броска переходит к следующему игроку. Побеждает тот, кто быстрее всех наберет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   5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баллов.</a:t>
            </a:r>
          </a:p>
        </p:txBody>
      </p:sp>
    </p:spTree>
    <p:extLst>
      <p:ext uri="{BB962C8B-B14F-4D97-AF65-F5344CB8AC3E}">
        <p14:creationId xmlns:p14="http://schemas.microsoft.com/office/powerpoint/2010/main" val="24326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7414"/>
            <a:ext cx="8784976" cy="6624736"/>
          </a:xfrm>
          <a:prstGeom prst="roundRect">
            <a:avLst/>
          </a:prstGeom>
          <a:solidFill>
            <a:srgbClr val="EBF5F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02876"/>
            <a:ext cx="820891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/>
          </a:p>
        </p:txBody>
      </p:sp>
      <p:pic>
        <p:nvPicPr>
          <p:cNvPr id="2053" name="Picture 5" descr="C:\Users\адам\Desktop\iL0M1UG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8" y="714044"/>
            <a:ext cx="4025338" cy="26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i.pinimg.com/236x/c9/eb/97/c9eb97072980bc3686b403f996728dfd--backyard-carnival-fall-carniv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9" y="69522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ziggityzoom.com/wp-content/uploads/2015/09/bucketball-a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5" y="3717032"/>
            <a:ext cx="3864371" cy="28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дам\Desktop\оборудование для детей с нарушением зрения\0c82af6281b40e21e96af49a698c1ad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15462" r="1404" b="8184"/>
          <a:stretch/>
        </p:blipFill>
        <p:spPr bwMode="auto">
          <a:xfrm>
            <a:off x="5317684" y="3717031"/>
            <a:ext cx="2483346" cy="28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83768" y="219448"/>
            <a:ext cx="378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Варианты игр с мишенью.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6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329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Адамова</dc:creator>
  <cp:lastModifiedBy>User</cp:lastModifiedBy>
  <cp:revision>26</cp:revision>
  <dcterms:created xsi:type="dcterms:W3CDTF">2020-05-19T12:25:07Z</dcterms:created>
  <dcterms:modified xsi:type="dcterms:W3CDTF">2022-05-25T11:57:44Z</dcterms:modified>
</cp:coreProperties>
</file>